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rton, Lee (Tuberville)" userId="1fe26041-25f8-4f2a-a7df-f62aade11c51" providerId="ADAL" clId="{7FC0E1AF-0D65-064C-BAD9-894F44F27265}"/>
    <pc:docChg chg="modSld">
      <pc:chgData name="Norton, Lee (Tuberville)" userId="1fe26041-25f8-4f2a-a7df-f62aade11c51" providerId="ADAL" clId="{7FC0E1AF-0D65-064C-BAD9-894F44F27265}" dt="2025-02-03T17:02:56.042" v="31" actId="20577"/>
      <pc:docMkLst>
        <pc:docMk/>
      </pc:docMkLst>
      <pc:sldChg chg="modSp mod">
        <pc:chgData name="Norton, Lee (Tuberville)" userId="1fe26041-25f8-4f2a-a7df-f62aade11c51" providerId="ADAL" clId="{7FC0E1AF-0D65-064C-BAD9-894F44F27265}" dt="2025-02-03T17:02:56.042" v="31" actId="20577"/>
        <pc:sldMkLst>
          <pc:docMk/>
          <pc:sldMk cId="1641926475" sldId="256"/>
        </pc:sldMkLst>
        <pc:spChg chg="mod">
          <ac:chgData name="Norton, Lee (Tuberville)" userId="1fe26041-25f8-4f2a-a7df-f62aade11c51" providerId="ADAL" clId="{7FC0E1AF-0D65-064C-BAD9-894F44F27265}" dt="2025-02-03T17:02:18.475" v="6" actId="20577"/>
          <ac:spMkLst>
            <pc:docMk/>
            <pc:sldMk cId="1641926475" sldId="256"/>
            <ac:spMk id="5" creationId="{905A80D3-29DD-3407-B972-058A8EAEA96B}"/>
          </ac:spMkLst>
        </pc:spChg>
        <pc:spChg chg="mod">
          <ac:chgData name="Norton, Lee (Tuberville)" userId="1fe26041-25f8-4f2a-a7df-f62aade11c51" providerId="ADAL" clId="{7FC0E1AF-0D65-064C-BAD9-894F44F27265}" dt="2025-02-03T17:02:56.042" v="31" actId="20577"/>
          <ac:spMkLst>
            <pc:docMk/>
            <pc:sldMk cId="1641926475" sldId="256"/>
            <ac:spMk id="6" creationId="{E8609CAF-34B7-F4A6-B4C5-6814A216B605}"/>
          </ac:spMkLst>
        </pc:spChg>
        <pc:spChg chg="mod">
          <ac:chgData name="Norton, Lee (Tuberville)" userId="1fe26041-25f8-4f2a-a7df-f62aade11c51" providerId="ADAL" clId="{7FC0E1AF-0D65-064C-BAD9-894F44F27265}" dt="2025-02-03T17:02:46.602" v="22" actId="20577"/>
          <ac:spMkLst>
            <pc:docMk/>
            <pc:sldMk cId="1641926475" sldId="256"/>
            <ac:spMk id="7" creationId="{F9F4D1E0-4C07-7225-ADA2-B8B990A10AAE}"/>
          </ac:spMkLst>
        </pc:spChg>
        <pc:spChg chg="mod">
          <ac:chgData name="Norton, Lee (Tuberville)" userId="1fe26041-25f8-4f2a-a7df-f62aade11c51" providerId="ADAL" clId="{7FC0E1AF-0D65-064C-BAD9-894F44F27265}" dt="2025-02-03T17:02:37.648" v="15" actId="20577"/>
          <ac:spMkLst>
            <pc:docMk/>
            <pc:sldMk cId="1641926475" sldId="256"/>
            <ac:spMk id="8" creationId="{0E7DA4ED-8C1F-3203-4378-2ED7B221F07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9AEB-7996-D243-9344-19C4FF618F51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0EAA-A137-C34F-9565-0E8D5A9A2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9AEB-7996-D243-9344-19C4FF618F51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0EAA-A137-C34F-9565-0E8D5A9A2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075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9AEB-7996-D243-9344-19C4FF618F51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0EAA-A137-C34F-9565-0E8D5A9A2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078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9AEB-7996-D243-9344-19C4FF618F51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0EAA-A137-C34F-9565-0E8D5A9A2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97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9AEB-7996-D243-9344-19C4FF618F51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0EAA-A137-C34F-9565-0E8D5A9A2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3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9AEB-7996-D243-9344-19C4FF618F51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0EAA-A137-C34F-9565-0E8D5A9A2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69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9AEB-7996-D243-9344-19C4FF618F51}" type="datetimeFigureOut">
              <a:rPr lang="en-US" smtClean="0"/>
              <a:t>2/3/25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0EAA-A137-C34F-9565-0E8D5A9A2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9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9AEB-7996-D243-9344-19C4FF618F51}" type="datetimeFigureOut">
              <a:rPr lang="en-US" smtClean="0"/>
              <a:t>2/3/25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0EAA-A137-C34F-9565-0E8D5A9A2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026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9AEB-7996-D243-9344-19C4FF618F51}" type="datetimeFigureOut">
              <a:rPr lang="en-US" smtClean="0"/>
              <a:t>2/3/25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0EAA-A137-C34F-9565-0E8D5A9A2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7394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9AEB-7996-D243-9344-19C4FF618F51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0EAA-A137-C34F-9565-0E8D5A9A2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883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F9AEB-7996-D243-9344-19C4FF618F51}" type="datetimeFigureOut">
              <a:rPr lang="en-US" smtClean="0"/>
              <a:t>2/3/25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260EAA-A137-C34F-9565-0E8D5A9A2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35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6BF9AEB-7996-D243-9344-19C4FF618F51}" type="datetimeFigureOut">
              <a:rPr lang="en-US" smtClean="0"/>
              <a:t>2/3/25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260EAA-A137-C34F-9565-0E8D5A9A2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506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92423B8-EF79-1479-1271-8BEC971440C5}"/>
              </a:ext>
            </a:extLst>
          </p:cNvPr>
          <p:cNvGrpSpPr>
            <a:grpSpLocks noChangeAspect="1"/>
          </p:cNvGrpSpPr>
          <p:nvPr/>
        </p:nvGrpSpPr>
        <p:grpSpPr>
          <a:xfrm>
            <a:off x="127556" y="735724"/>
            <a:ext cx="8817551" cy="5770165"/>
            <a:chOff x="955461" y="995803"/>
            <a:chExt cx="10096637" cy="602024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05A80D3-29DD-3407-B972-058A8EAEA96B}"/>
                </a:ext>
              </a:extLst>
            </p:cNvPr>
            <p:cNvSpPr txBox="1">
              <a:spLocks/>
            </p:cNvSpPr>
            <p:nvPr/>
          </p:nvSpPr>
          <p:spPr>
            <a:xfrm>
              <a:off x="955462" y="995803"/>
              <a:ext cx="4951350" cy="2840966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350" b="1" u="sng" dirty="0"/>
                <a:t>Business Snapshot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Year Founded: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Headquarters Location: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Services Provided: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Primary Customers:</a:t>
              </a:r>
              <a:r>
                <a:rPr lang="en-US" sz="1050" dirty="0"/>
                <a:t>  </a:t>
              </a:r>
            </a:p>
            <a:p>
              <a:pPr algn="ctr"/>
              <a:endParaRPr lang="en-US" sz="1350" dirty="0"/>
            </a:p>
            <a:p>
              <a:pPr algn="ctr"/>
              <a:endParaRPr lang="en-US" sz="1350" dirty="0"/>
            </a:p>
            <a:p>
              <a:pPr algn="ctr"/>
              <a:endParaRPr lang="en-US" sz="1350" dirty="0"/>
            </a:p>
            <a:p>
              <a:pPr algn="ctr"/>
              <a:endParaRPr lang="en-US" sz="1350" dirty="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8609CAF-34B7-F4A6-B4C5-6814A216B605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6100748" y="4175067"/>
              <a:ext cx="4951350" cy="2840963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350" b="1" u="sng" dirty="0"/>
                <a:t>Economic Impact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Equities in AL (Physical and Personnel</a:t>
              </a:r>
              <a:r>
                <a:rPr lang="en-US" sz="1050" b="1"/>
                <a:t>):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/>
                <a:t>Employees </a:t>
              </a:r>
              <a:r>
                <a:rPr lang="en-US" sz="1050" b="1" dirty="0"/>
                <a:t>Elsewhere: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Total Revenue: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DOD Portion of Revenue:</a:t>
              </a:r>
              <a:endParaRPr lang="en-US" sz="750" b="1" u="sng" dirty="0"/>
            </a:p>
            <a:p>
              <a:pPr algn="ctr"/>
              <a:endParaRPr lang="en-US" sz="750" b="1" u="sng" dirty="0"/>
            </a:p>
            <a:p>
              <a:pPr algn="ctr"/>
              <a:endParaRPr lang="en-US" sz="1350" b="1" u="sng" dirty="0"/>
            </a:p>
            <a:p>
              <a:pPr algn="ctr"/>
              <a:endParaRPr lang="en-US" sz="1350" b="1" u="sng" dirty="0"/>
            </a:p>
            <a:p>
              <a:pPr algn="ctr"/>
              <a:endParaRPr lang="en-US" sz="1350" b="1" u="sng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9F4D1E0-4C07-7225-ADA2-B8B990A10AAE}"/>
                </a:ext>
              </a:extLst>
            </p:cNvPr>
            <p:cNvSpPr txBox="1">
              <a:spLocks/>
            </p:cNvSpPr>
            <p:nvPr/>
          </p:nvSpPr>
          <p:spPr>
            <a:xfrm>
              <a:off x="955461" y="4175071"/>
              <a:ext cx="4951350" cy="2840974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350" b="1" u="sng" dirty="0"/>
                <a:t>Executives/ Key Contacts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CEO: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Corporate POC: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In House Government Affairs: </a:t>
              </a:r>
              <a:r>
                <a:rPr lang="en-US" sz="1050" dirty="0"/>
                <a:t>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Outside Lobbyist:</a:t>
              </a:r>
              <a:endParaRPr lang="en-US" sz="1050" dirty="0"/>
            </a:p>
            <a:p>
              <a:pPr algn="ctr"/>
              <a:endParaRPr lang="en-US" sz="1350" b="1" u="sng" dirty="0"/>
            </a:p>
            <a:p>
              <a:pPr algn="ctr"/>
              <a:endParaRPr lang="en-US" sz="1350" b="1" u="sng" dirty="0"/>
            </a:p>
            <a:p>
              <a:pPr algn="ctr"/>
              <a:endParaRPr lang="en-US" sz="1350" b="1" u="sng" dirty="0"/>
            </a:p>
            <a:p>
              <a:pPr algn="ctr"/>
              <a:endParaRPr lang="en-US" sz="1350" b="1" u="sng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0E7DA4ED-8C1F-3203-4378-2ED7B221F071}"/>
                </a:ext>
              </a:extLst>
            </p:cNvPr>
            <p:cNvSpPr txBox="1">
              <a:spLocks/>
            </p:cNvSpPr>
            <p:nvPr/>
          </p:nvSpPr>
          <p:spPr>
            <a:xfrm>
              <a:off x="6100748" y="995803"/>
              <a:ext cx="4951350" cy="2840966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350" b="1" u="sng" dirty="0"/>
                <a:t>Previous Year’s Congressional Focus/Wins</a:t>
              </a:r>
            </a:p>
            <a:p>
              <a:r>
                <a:rPr lang="en-US" sz="1050" b="1" dirty="0"/>
                <a:t>Appropriations Requests-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FY25: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FY24: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FY23:</a:t>
              </a:r>
            </a:p>
            <a:p>
              <a:r>
                <a:rPr lang="en-US" sz="1050" b="1" dirty="0"/>
                <a:t>NDAA Requests-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FY25:</a:t>
              </a:r>
              <a:endParaRPr lang="en-US" sz="1050" dirty="0"/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FY24: </a:t>
              </a:r>
            </a:p>
            <a:p>
              <a:pPr marL="214313" indent="-214313">
                <a:buFont typeface="Arial" panose="020B0604020202020204" pitchFamily="34" charset="0"/>
                <a:buChar char="•"/>
              </a:pPr>
              <a:r>
                <a:rPr lang="en-US" sz="1050" b="1" dirty="0"/>
                <a:t>FY23:</a:t>
              </a:r>
              <a:endParaRPr lang="en-US" sz="1050" dirty="0"/>
            </a:p>
          </p:txBody>
        </p:sp>
      </p:grp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714A1D0-FF13-4B14-CD53-377B950F871F}"/>
              </a:ext>
            </a:extLst>
          </p:cNvPr>
          <p:cNvCxnSpPr>
            <a:cxnSpLocks/>
          </p:cNvCxnSpPr>
          <p:nvPr/>
        </p:nvCxnSpPr>
        <p:spPr>
          <a:xfrm>
            <a:off x="4540470" y="2088278"/>
            <a:ext cx="0" cy="3929771"/>
          </a:xfrm>
          <a:prstGeom prst="line">
            <a:avLst/>
          </a:prstGeom>
          <a:ln w="76200">
            <a:solidFill>
              <a:srgbClr val="FF88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84E0E27-999D-E7B2-37E8-E0221FCAEFE1}"/>
              </a:ext>
            </a:extLst>
          </p:cNvPr>
          <p:cNvCxnSpPr>
            <a:cxnSpLocks/>
          </p:cNvCxnSpPr>
          <p:nvPr/>
        </p:nvCxnSpPr>
        <p:spPr>
          <a:xfrm>
            <a:off x="592191" y="3620814"/>
            <a:ext cx="8022680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3614346-169E-2E47-43CB-5D9E84C8F6EF}"/>
              </a:ext>
            </a:extLst>
          </p:cNvPr>
          <p:cNvSpPr txBox="1"/>
          <p:nvPr/>
        </p:nvSpPr>
        <p:spPr>
          <a:xfrm>
            <a:off x="1574475" y="280311"/>
            <a:ext cx="6014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Company Name</a:t>
            </a:r>
          </a:p>
        </p:txBody>
      </p:sp>
    </p:spTree>
    <p:extLst>
      <p:ext uri="{BB962C8B-B14F-4D97-AF65-F5344CB8AC3E}">
        <p14:creationId xmlns:p14="http://schemas.microsoft.com/office/powerpoint/2010/main" val="1641926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76</Words>
  <Application>Microsoft Macintosh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Norton, Lee (Tuberville)</dc:creator>
  <cp:lastModifiedBy>Norton, Lee (Tuberville)</cp:lastModifiedBy>
  <cp:revision>3</cp:revision>
  <dcterms:created xsi:type="dcterms:W3CDTF">2024-11-12T20:24:02Z</dcterms:created>
  <dcterms:modified xsi:type="dcterms:W3CDTF">2025-02-03T17:02:59Z</dcterms:modified>
</cp:coreProperties>
</file>